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3D5A3-1647-4C2E-ACEA-39A557918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EE9020-D3E6-4C83-B18A-F159B22F9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C5425A-83E1-4455-9C0F-612D2212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B1616B-7310-4E9D-93D5-5B1E4FE9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908172-03C9-40A2-BA84-440D9C58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4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DB5DFC-6C26-4296-8F9F-696BD479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25EB2E-F337-4D51-B98A-D2020E716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F0EAC-BC3F-4672-B024-4BB271CF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028A09-1D0C-4FF1-B6FD-BC1D0E65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C04B4C-0BDD-4332-999A-BEDDF8DE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95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E3FDDA-250B-41C2-B351-8184E33AE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D0F844-8462-4793-BDBF-5999C290F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A6320-3216-4B95-9196-3F8BE913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615F6A-B54A-4A6A-BEE8-4A91C96E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99F51C-14D7-4D16-97FE-4BC0000C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1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991E4-B859-493A-A87E-D07BCB1A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C095D-6288-4BF6-9CAE-EC050BFA9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7A02D4-C9FC-4E15-9C0C-CDF4E2E1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78CE21-ACE8-4CEB-BC9B-392981E1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C9721-B87E-4104-AA1F-10605A84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4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DE536-7357-4044-8827-27E02E50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3BB5AC-79FB-4DA4-9BBB-B0E1ABDC9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C378F0-3465-4656-894A-719520C05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C69026-B53C-48DF-B165-BAE60B5E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DBC8F-DAEB-42A9-ABFF-2C301D28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1E0D1-07B3-4048-94B2-C9DB8978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5FC634-8DEC-4395-B934-D2432C0D4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BAA408-8D4C-4711-8021-3730EE624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3D6AA-3963-4CB4-BA0A-135F57E5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CD0348-7ED2-4B96-9FF8-A0D000EC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2623E0-ECCB-464D-9289-60E0BB98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09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4FCF0-6CB7-4962-A507-B41BC49C5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F54A75-E6B3-4E8A-86CA-441E5655E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2C2091-C09D-468D-A4F8-F496B5134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B75904-CFE0-4779-8FDA-6462929B6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B298CF-8B66-43DA-AAA6-A66A33D34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992821F-478B-48E8-80AE-8FE897BC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9A9DC9-4908-44FE-8E77-9F24484E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72BA52-4B40-4CB3-9815-D055050F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18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F98FC-9C23-4D83-BD47-D27E4B0F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ACA138-46F8-4992-91F0-D3E1691E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0E3A39-776A-4787-BAA2-E9C4B367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B468AC-24F2-416A-A246-2E812153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91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DE7FE5-B8FF-495B-8671-BD4F36A3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F54C7A-44D3-41F6-9DE0-3A9A90F2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3881B-4400-4DCE-998F-DB6649D5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75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7E4B5-2C4D-4496-988F-0F2192DC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BA48B-4C09-41C1-871F-1098F045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179D03-18C2-42A4-AA9D-A09593978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FA3A3A-CA8A-456B-B8FF-40050D75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822590-22F4-46D4-84F2-3239E91A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AB03C0-41CF-48C1-ABE4-29D815ED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17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648B45-9D58-41FB-AFBC-A537FED5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6E8233-ED17-454C-919D-478A9EB6A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F41C9A-4483-4BC2-A96B-BB222AE2C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F099BA-23AE-4DF8-B54D-016D2808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3D56C9-138D-496A-883A-F1DFE35BE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9A2EF-6CEE-4016-8FDA-1BC003B3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7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F63C46-CEBE-43CA-AEB0-802A7577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0795A0-A4AB-40F9-883F-D72FDBA52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A3DC5-F39C-42AD-86E4-35B2C3647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317B-AB11-45F2-98CC-2896E7E879D5}" type="datetimeFigureOut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F29973-EC6B-4742-8D07-6E70FEC3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D0E09-C754-43BB-9E38-B64662BF1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C640-50B6-49D3-9DBE-34EBE4DD9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695CB0-8828-4FF1-BC57-BA8074D48C96}"/>
              </a:ext>
            </a:extLst>
          </p:cNvPr>
          <p:cNvSpPr txBox="1"/>
          <p:nvPr/>
        </p:nvSpPr>
        <p:spPr>
          <a:xfrm>
            <a:off x="0" y="111060"/>
            <a:ext cx="249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廃業➡新規の場合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3795894F-5410-47A6-9FBD-249D0C902106}"/>
              </a:ext>
            </a:extLst>
          </p:cNvPr>
          <p:cNvSpPr/>
          <p:nvPr/>
        </p:nvSpPr>
        <p:spPr>
          <a:xfrm>
            <a:off x="1126435" y="980661"/>
            <a:ext cx="2498036" cy="88789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個人での建設業許可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E48FAE1-EB35-4D64-906B-EC8A46E6E6CA}"/>
              </a:ext>
            </a:extLst>
          </p:cNvPr>
          <p:cNvCxnSpPr>
            <a:cxnSpLocks/>
          </p:cNvCxnSpPr>
          <p:nvPr/>
        </p:nvCxnSpPr>
        <p:spPr>
          <a:xfrm>
            <a:off x="3624471" y="708992"/>
            <a:ext cx="0" cy="1577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矢印: 右 9">
            <a:extLst>
              <a:ext uri="{FF2B5EF4-FFF2-40B4-BE49-F238E27FC236}">
                <a16:creationId xmlns:a16="http://schemas.microsoft.com/office/drawing/2014/main" id="{089DDE6E-332B-447A-9A2E-6C76146267D6}"/>
              </a:ext>
            </a:extLst>
          </p:cNvPr>
          <p:cNvSpPr/>
          <p:nvPr/>
        </p:nvSpPr>
        <p:spPr>
          <a:xfrm>
            <a:off x="5499653" y="1656523"/>
            <a:ext cx="2928730" cy="75537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法人での建設業許可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8A3A890-1E36-476C-AF0B-1CFF471E0397}"/>
              </a:ext>
            </a:extLst>
          </p:cNvPr>
          <p:cNvCxnSpPr>
            <a:cxnSpLocks/>
          </p:cNvCxnSpPr>
          <p:nvPr/>
        </p:nvCxnSpPr>
        <p:spPr>
          <a:xfrm>
            <a:off x="5499653" y="681622"/>
            <a:ext cx="0" cy="1577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4985F42C-AD36-4C5D-B733-FFF8C27C2674}"/>
              </a:ext>
            </a:extLst>
          </p:cNvPr>
          <p:cNvSpPr/>
          <p:nvPr/>
        </p:nvSpPr>
        <p:spPr>
          <a:xfrm>
            <a:off x="3624471" y="1424609"/>
            <a:ext cx="1875181" cy="59634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無許可期間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411072-C4C5-49C6-B0D2-C951358E9C08}"/>
              </a:ext>
            </a:extLst>
          </p:cNvPr>
          <p:cNvSpPr txBox="1"/>
          <p:nvPr/>
        </p:nvSpPr>
        <p:spPr>
          <a:xfrm>
            <a:off x="0" y="3624180"/>
            <a:ext cx="326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建設業許可の承継の場合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7C1385D1-4E16-4672-AEB4-7D679D98C7AA}"/>
              </a:ext>
            </a:extLst>
          </p:cNvPr>
          <p:cNvSpPr/>
          <p:nvPr/>
        </p:nvSpPr>
        <p:spPr>
          <a:xfrm>
            <a:off x="1126434" y="4055165"/>
            <a:ext cx="4373215" cy="88789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個人での建設業許可</a:t>
            </a: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E10B176F-4DE0-469C-8264-89ED06EE9558}"/>
              </a:ext>
            </a:extLst>
          </p:cNvPr>
          <p:cNvSpPr/>
          <p:nvPr/>
        </p:nvSpPr>
        <p:spPr>
          <a:xfrm>
            <a:off x="5499653" y="4121426"/>
            <a:ext cx="2928730" cy="75537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法人での建設業許可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D0669EB5-95F1-497C-A2F7-542E5A51148F}"/>
              </a:ext>
            </a:extLst>
          </p:cNvPr>
          <p:cNvSpPr/>
          <p:nvPr/>
        </p:nvSpPr>
        <p:spPr>
          <a:xfrm>
            <a:off x="651019" y="2302278"/>
            <a:ext cx="2796208" cy="406640"/>
          </a:xfrm>
          <a:prstGeom prst="wedgeRectCallout">
            <a:avLst>
              <a:gd name="adj1" fmla="val 56078"/>
              <a:gd name="adj2" fmla="val -1167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/>
              <a:t>廃業届提出・新規申請日</a:t>
            </a:r>
            <a:endParaRPr kumimoji="1" lang="ja-JP" altLang="en-US" dirty="0"/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D7948DC0-1CF3-475C-8899-91F9855C4668}"/>
              </a:ext>
            </a:extLst>
          </p:cNvPr>
          <p:cNvSpPr/>
          <p:nvPr/>
        </p:nvSpPr>
        <p:spPr>
          <a:xfrm>
            <a:off x="5883966" y="185532"/>
            <a:ext cx="901148" cy="500269"/>
          </a:xfrm>
          <a:prstGeom prst="wedgeRectCallout">
            <a:avLst>
              <a:gd name="adj1" fmla="val -92892"/>
              <a:gd name="adj2" fmla="val 4660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/>
              <a:t>許可日</a:t>
            </a:r>
            <a:endParaRPr kumimoji="1" lang="ja-JP" altLang="en-US" dirty="0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1037B87-8194-4910-95E5-63B49AEA9464}"/>
              </a:ext>
            </a:extLst>
          </p:cNvPr>
          <p:cNvCxnSpPr>
            <a:cxnSpLocks/>
          </p:cNvCxnSpPr>
          <p:nvPr/>
        </p:nvCxnSpPr>
        <p:spPr>
          <a:xfrm>
            <a:off x="5499649" y="3710607"/>
            <a:ext cx="0" cy="1577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459B7718-E2FC-4E72-961F-17C32212C26C}"/>
              </a:ext>
            </a:extLst>
          </p:cNvPr>
          <p:cNvSpPr/>
          <p:nvPr/>
        </p:nvSpPr>
        <p:spPr>
          <a:xfrm>
            <a:off x="6334540" y="5506279"/>
            <a:ext cx="1358348" cy="500269"/>
          </a:xfrm>
          <a:prstGeom prst="wedgeRectCallout">
            <a:avLst>
              <a:gd name="adj1" fmla="val -112010"/>
              <a:gd name="adj2" fmla="val -911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事業譲渡日</a:t>
            </a:r>
            <a:endParaRPr kumimoji="1" lang="ja-JP" altLang="en-US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56B0198-1902-4E26-8958-6DCC63EA7157}"/>
              </a:ext>
            </a:extLst>
          </p:cNvPr>
          <p:cNvCxnSpPr>
            <a:cxnSpLocks/>
          </p:cNvCxnSpPr>
          <p:nvPr/>
        </p:nvCxnSpPr>
        <p:spPr>
          <a:xfrm>
            <a:off x="3876263" y="3783492"/>
            <a:ext cx="0" cy="1577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吹き出し: 四角形 24">
            <a:extLst>
              <a:ext uri="{FF2B5EF4-FFF2-40B4-BE49-F238E27FC236}">
                <a16:creationId xmlns:a16="http://schemas.microsoft.com/office/drawing/2014/main" id="{0153A127-9A1C-498A-A96E-8B1EDB7F162C}"/>
              </a:ext>
            </a:extLst>
          </p:cNvPr>
          <p:cNvSpPr/>
          <p:nvPr/>
        </p:nvSpPr>
        <p:spPr>
          <a:xfrm>
            <a:off x="4015409" y="5752593"/>
            <a:ext cx="1358348" cy="406640"/>
          </a:xfrm>
          <a:prstGeom prst="wedgeRectCallout">
            <a:avLst>
              <a:gd name="adj1" fmla="val -58068"/>
              <a:gd name="adj2" fmla="val -1428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認可申請日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783F9F7-B387-4428-B851-49AF44904081}"/>
              </a:ext>
            </a:extLst>
          </p:cNvPr>
          <p:cNvCxnSpPr>
            <a:cxnSpLocks/>
          </p:cNvCxnSpPr>
          <p:nvPr/>
        </p:nvCxnSpPr>
        <p:spPr>
          <a:xfrm>
            <a:off x="3313041" y="3808846"/>
            <a:ext cx="0" cy="1577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272DDC8E-9036-4E61-9FD6-180E5941BB94}"/>
              </a:ext>
            </a:extLst>
          </p:cNvPr>
          <p:cNvSpPr/>
          <p:nvPr/>
        </p:nvSpPr>
        <p:spPr>
          <a:xfrm>
            <a:off x="1497496" y="5762676"/>
            <a:ext cx="1358348" cy="406640"/>
          </a:xfrm>
          <a:prstGeom prst="wedgeRectCallout">
            <a:avLst>
              <a:gd name="adj1" fmla="val 82420"/>
              <a:gd name="adj2" fmla="val -1460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法人設立日</a:t>
            </a:r>
          </a:p>
        </p:txBody>
      </p:sp>
    </p:spTree>
    <p:extLst>
      <p:ext uri="{BB962C8B-B14F-4D97-AF65-F5344CB8AC3E}">
        <p14:creationId xmlns:p14="http://schemas.microsoft.com/office/powerpoint/2010/main" val="127017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古山 紀子</dc:creator>
  <cp:lastModifiedBy>古山 紀子</cp:lastModifiedBy>
  <cp:revision>1</cp:revision>
  <dcterms:created xsi:type="dcterms:W3CDTF">2021-10-03T13:23:27Z</dcterms:created>
  <dcterms:modified xsi:type="dcterms:W3CDTF">2021-10-03T13:24:00Z</dcterms:modified>
</cp:coreProperties>
</file>